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embeddedFontLst>
    <p:embeddedFont>
      <p:font typeface="Libre Franklin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3" roundtripDataSignature="AMtx7misnbTIzIACh/5DSY3a+oUhCjJp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ibreFranklin-italic.fntdata"/><Relationship Id="rId10" Type="http://schemas.openxmlformats.org/officeDocument/2006/relationships/font" Target="fonts/LibreFranklin-bold.fntdata"/><Relationship Id="rId13" Type="http://customschemas.google.com/relationships/presentationmetadata" Target="metadata"/><Relationship Id="rId12" Type="http://schemas.openxmlformats.org/officeDocument/2006/relationships/font" Target="fonts/LibreFranklin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LibreFranklin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d43f062912_6_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d43f062912_6_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2d43f062912_6_5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d442633c56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d442633c56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2d442633c56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d442633c56_1_4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g2d442633c56_1_4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g2d442633c56_1_4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1512A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r>
              <a:rPr lang="es-CO"/>
              <a:t>/50</a:t>
            </a:r>
            <a:endParaRPr/>
          </a:p>
        </p:txBody>
      </p:sp>
      <p:pic>
        <p:nvPicPr>
          <p:cNvPr id="17" name="Google Shape;17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673"/>
            <a:ext cx="12192000" cy="6854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5F2C"/>
              </a:buClr>
              <a:buSzPts val="3200"/>
              <a:buFont typeface="Libre Frankli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1512A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5F2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1512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B954E"/>
              </a:buClr>
              <a:buSzPts val="4400"/>
              <a:buFont typeface="Libre Franklin"/>
              <a:buNone/>
              <a:defRPr>
                <a:solidFill>
                  <a:srgbClr val="BB954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1512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4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"/>
            <a:ext cx="12192000" cy="6851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5F2C"/>
              </a:buClr>
              <a:buSzPts val="6000"/>
              <a:buFont typeface="Libre Frankli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5F2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1512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1512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5F2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1512A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1512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1512A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1512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600">
                <a:solidFill>
                  <a:srgbClr val="BB95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600">
                <a:solidFill>
                  <a:srgbClr val="BB95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600">
                <a:solidFill>
                  <a:srgbClr val="BB95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600">
                <a:solidFill>
                  <a:srgbClr val="BB95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600">
                <a:solidFill>
                  <a:srgbClr val="BB95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600">
                <a:solidFill>
                  <a:srgbClr val="BB954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600">
                <a:solidFill>
                  <a:srgbClr val="BB954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600">
                <a:solidFill>
                  <a:srgbClr val="BB954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600">
                <a:solidFill>
                  <a:srgbClr val="BB954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5F2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5F2C"/>
              </a:buClr>
              <a:buSzPts val="3200"/>
              <a:buFont typeface="Libre Frankli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1512A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1512A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EADA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5F2C"/>
              </a:buClr>
              <a:buSzPts val="4400"/>
              <a:buFont typeface="Libre Franklin"/>
              <a:buNone/>
              <a:defRPr b="0" i="0" sz="4400" u="none" cap="none" strike="noStrike">
                <a:solidFill>
                  <a:srgbClr val="9E5F2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1512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1512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BB95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BB95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BB95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BB95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BB95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BB954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BB954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BB954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BB954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  <p:pic>
        <p:nvPicPr>
          <p:cNvPr id="13" name="Google Shape;13;p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5223164"/>
            <a:ext cx="2906375" cy="163483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d43f062912_6_5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  <p:sp>
        <p:nvSpPr>
          <p:cNvPr id="88" name="Google Shape;88;g2d43f062912_6_58"/>
          <p:cNvSpPr txBox="1"/>
          <p:nvPr/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BB954E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89" name="Google Shape;89;g2d43f062912_6_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43225"/>
            <a:ext cx="10415632" cy="436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d442633c56_1_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  <p:sp>
        <p:nvSpPr>
          <p:cNvPr id="96" name="Google Shape;96;g2d442633c56_1_0"/>
          <p:cNvSpPr txBox="1"/>
          <p:nvPr/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BB954E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97" name="Google Shape;97;g2d442633c56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43225"/>
            <a:ext cx="10535364" cy="436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EADA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2024-08-29T03:01:24Z</dcterms:created>
  <dc:creator>WIN10</dc:creator>
</cp:coreProperties>
</file>